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7"/>
  </p:notesMasterIdLst>
  <p:handoutMasterIdLst>
    <p:handoutMasterId r:id="rId8"/>
  </p:handoutMasterIdLst>
  <p:sldIdLst>
    <p:sldId id="310" r:id="rId5"/>
    <p:sldId id="31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8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5091864" cy="3538107"/>
          </a:xfrm>
        </p:spPr>
        <p:txBody>
          <a:bodyPr anchor="b"/>
          <a:lstStyle/>
          <a:p>
            <a:r>
              <a:rPr lang="zh-CN" altLang="en-US" sz="6000" kern="0" cap="none" spc="0" dirty="0"/>
              <a:t>正则指引</a:t>
            </a:r>
            <a:br>
              <a:rPr lang="en-US" altLang="zh-CN" kern="0" cap="none" spc="0" dirty="0"/>
            </a:br>
            <a:br>
              <a:rPr lang="en-US" altLang="zh-CN" kern="0" cap="none" spc="0" dirty="0"/>
            </a:br>
            <a:r>
              <a:rPr lang="en-US" altLang="zh-CN" kern="0" cap="none" spc="0" dirty="0"/>
              <a:t>Regular Expression</a:t>
            </a:r>
            <a:br>
              <a:rPr lang="en-US" altLang="zh-CN" kern="0" cap="none" spc="0" dirty="0"/>
            </a:br>
            <a:br>
              <a:rPr lang="en-US" altLang="zh-CN" kern="0" cap="none" spc="0" dirty="0"/>
            </a:br>
            <a:r>
              <a:rPr lang="zh-CN" altLang="en-US" kern="0" cap="none" spc="0" dirty="0"/>
              <a:t>开篇与介绍</a:t>
            </a:r>
            <a:endParaRPr lang="en-US" kern="0" cap="none" spc="0" dirty="0"/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6A41-8204-83C3-4E57-FAD186BF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36" y="417444"/>
            <a:ext cx="3846855" cy="5413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CC338-2866-ED93-9AAF-83E872C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0032"/>
            <a:ext cx="6095999" cy="270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39853-357A-EE8A-DC49-13CBD1E8F0E9}"/>
              </a:ext>
            </a:extLst>
          </p:cNvPr>
          <p:cNvSpPr txBox="1"/>
          <p:nvPr/>
        </p:nvSpPr>
        <p:spPr>
          <a:xfrm>
            <a:off x="0" y="-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49" y="640080"/>
            <a:ext cx="9515253" cy="1185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kern="0" spc="0" dirty="0"/>
              <a:t>正则指引 第一部分 第一章 字符组</a:t>
            </a:r>
            <a:br>
              <a:rPr lang="en-US" altLang="zh-CN" kern="0" spc="0" dirty="0"/>
            </a:br>
            <a:r>
              <a:rPr lang="en-US" altLang="zh-CN" kern="0" spc="0" dirty="0"/>
              <a:t>1.1 </a:t>
            </a:r>
            <a:r>
              <a:rPr lang="zh-CN" altLang="en-US" kern="0" spc="0" dirty="0"/>
              <a:t>普通字符组</a:t>
            </a:r>
            <a:endParaRPr lang="en-US" kern="0" spc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15B7B-8B4C-1264-8F54-8A0DDD0C4057}"/>
              </a:ext>
            </a:extLst>
          </p:cNvPr>
          <p:cNvSpPr txBox="1"/>
          <p:nvPr/>
        </p:nvSpPr>
        <p:spPr>
          <a:xfrm>
            <a:off x="0" y="-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5D2C8-EA54-3C8E-B938-8DDFC470F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855" y="1825625"/>
            <a:ext cx="8350913" cy="477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1CC6F9-2C0C-9AB6-34C5-3BC37C7F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726" y="4635750"/>
            <a:ext cx="7356296" cy="540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623B8D-609E-421C-A760-D6C5074B51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17A63E-233A-4FA7-95D0-6DC4110021C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E517DF-AD2B-4F60-9C5D-EF154A6040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design</Template>
  <TotalTime>0</TotalTime>
  <Words>29</Words>
  <Application>Microsoft Office PowerPoint</Application>
  <PresentationFormat>Widescreen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Arial Black</vt:lpstr>
      <vt:lpstr>Avenir Next LT Pro Light</vt:lpstr>
      <vt:lpstr>Calibri</vt:lpstr>
      <vt:lpstr>light_modernist</vt:lpstr>
      <vt:lpstr>正则指引  Regular Expression  开篇与介绍</vt:lpstr>
      <vt:lpstr>正则指引 第一部分 第一章 字符组 1.1 普通字符组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</cp:revision>
  <dcterms:created xsi:type="dcterms:W3CDTF">2025-04-24T13:41:13Z</dcterms:created>
  <dcterms:modified xsi:type="dcterms:W3CDTF">2025-04-24T13:53:56Z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19540963-e559-4020-8a90-fe8a502c2801_Enabled">
    <vt:lpwstr>true</vt:lpwstr>
  </property>
  <property fmtid="{D5CDD505-2E9C-101B-9397-08002B2CF9AE}" pid="5" name="MSIP_Label_19540963-e559-4020-8a90-fe8a502c2801_SetDate">
    <vt:lpwstr>2025-04-24T13:53:29Z</vt:lpwstr>
  </property>
  <property fmtid="{D5CDD505-2E9C-101B-9397-08002B2CF9AE}" pid="6" name="MSIP_Label_19540963-e559-4020-8a90-fe8a502c2801_Method">
    <vt:lpwstr>Standard</vt:lpwstr>
  </property>
  <property fmtid="{D5CDD505-2E9C-101B-9397-08002B2CF9AE}" pid="7" name="MSIP_Label_19540963-e559-4020-8a90-fe8a502c2801_Name">
    <vt:lpwstr>19540963-e559-4020-8a90-fe8a502c2801</vt:lpwstr>
  </property>
  <property fmtid="{D5CDD505-2E9C-101B-9397-08002B2CF9AE}" pid="8" name="MSIP_Label_19540963-e559-4020-8a90-fe8a502c2801_SiteId">
    <vt:lpwstr>f25493ae-1c98-41d7-8a33-0be75f5fe603</vt:lpwstr>
  </property>
  <property fmtid="{D5CDD505-2E9C-101B-9397-08002B2CF9AE}" pid="9" name="MSIP_Label_19540963-e559-4020-8a90-fe8a502c2801_ActionId">
    <vt:lpwstr>7eec3e2b-9522-4ce5-98aa-204f06c413b0</vt:lpwstr>
  </property>
  <property fmtid="{D5CDD505-2E9C-101B-9397-08002B2CF9AE}" pid="10" name="MSIP_Label_19540963-e559-4020-8a90-fe8a502c2801_ContentBits">
    <vt:lpwstr>0</vt:lpwstr>
  </property>
  <property fmtid="{D5CDD505-2E9C-101B-9397-08002B2CF9AE}" pid="11" name="MSIP_Label_19540963-e559-4020-8a90-fe8a502c2801_Tag">
    <vt:lpwstr>10, 3, 0, 1</vt:lpwstr>
  </property>
</Properties>
</file>